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77" r:id="rId4"/>
    <p:sldId id="278" r:id="rId5"/>
    <p:sldId id="269" r:id="rId6"/>
    <p:sldId id="271" r:id="rId7"/>
    <p:sldId id="279" r:id="rId8"/>
    <p:sldId id="272" r:id="rId9"/>
    <p:sldId id="281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-798" y="-11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7421D-97D2-4A8A-A3BC-86E984A87693}" type="datetimeFigureOut">
              <a:rPr lang="vi-VN" smtClean="0"/>
              <a:t>16/03/2023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1118D-38BB-4A03-A477-FD2A620C0D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92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E29C-AFE3-4634-B32C-2AC824EBB39C}" type="datetimeFigureOut">
              <a:rPr lang="vi-VN" smtClean="0"/>
              <a:t>16/03/2023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F3F-7D8E-4E11-A203-533018CD89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961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E29C-AFE3-4634-B32C-2AC824EBB39C}" type="datetimeFigureOut">
              <a:rPr lang="vi-VN" smtClean="0"/>
              <a:t>16/03/2023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F3F-7D8E-4E11-A203-533018CD89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201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E29C-AFE3-4634-B32C-2AC824EBB39C}" type="datetimeFigureOut">
              <a:rPr lang="vi-VN" smtClean="0"/>
              <a:t>16/03/2023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F3F-7D8E-4E11-A203-533018CD89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315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28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E29C-AFE3-4634-B32C-2AC824EBB39C}" type="datetimeFigureOut">
              <a:rPr lang="vi-VN" smtClean="0"/>
              <a:t>16/03/2023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F3F-7D8E-4E11-A203-533018CD89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332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E29C-AFE3-4634-B32C-2AC824EBB39C}" type="datetimeFigureOut">
              <a:rPr lang="vi-VN" smtClean="0"/>
              <a:t>16/03/2023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F3F-7D8E-4E11-A203-533018CD89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292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E29C-AFE3-4634-B32C-2AC824EBB39C}" type="datetimeFigureOut">
              <a:rPr lang="vi-VN" smtClean="0"/>
              <a:t>16/03/2023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F3F-7D8E-4E11-A203-533018CD89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249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E29C-AFE3-4634-B32C-2AC824EBB39C}" type="datetimeFigureOut">
              <a:rPr lang="vi-VN" smtClean="0"/>
              <a:t>16/03/2023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F3F-7D8E-4E11-A203-533018CD89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026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E29C-AFE3-4634-B32C-2AC824EBB39C}" type="datetimeFigureOut">
              <a:rPr lang="vi-VN" smtClean="0"/>
              <a:t>16/03/2023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F3F-7D8E-4E11-A203-533018CD89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539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E29C-AFE3-4634-B32C-2AC824EBB39C}" type="datetimeFigureOut">
              <a:rPr lang="vi-VN" smtClean="0"/>
              <a:t>16/03/2023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F3F-7D8E-4E11-A203-533018CD89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027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E29C-AFE3-4634-B32C-2AC824EBB39C}" type="datetimeFigureOut">
              <a:rPr lang="vi-VN" smtClean="0"/>
              <a:t>16/03/2023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F3F-7D8E-4E11-A203-533018CD89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169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E29C-AFE3-4634-B32C-2AC824EBB39C}" type="datetimeFigureOut">
              <a:rPr lang="vi-VN" smtClean="0"/>
              <a:t>16/03/2023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F3F-7D8E-4E11-A203-533018CD89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023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0E29C-AFE3-4634-B32C-2AC824EBB39C}" type="datetimeFigureOut">
              <a:rPr lang="vi-VN" smtClean="0"/>
              <a:t>16/03/2023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D5F3F-7D8E-4E11-A203-533018CD89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879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27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0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29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Hình ả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800100" y="733425"/>
            <a:ext cx="1059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Thứ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hai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ngày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13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tháng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3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5027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2023</a:t>
            </a:r>
            <a:endParaRPr lang="en-US" altLang="vi-VN" sz="5027" dirty="0">
              <a:solidFill>
                <a:srgbClr val="FFFFFF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800100" y="2423386"/>
            <a:ext cx="10591800" cy="100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Tx/>
              <a:buNone/>
              <a:defRPr/>
            </a:pPr>
            <a:r>
              <a:rPr lang="en-US" altLang="vi-VN" sz="6144" dirty="0" err="1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Luyện</a:t>
            </a:r>
            <a:r>
              <a:rPr lang="en-US" altLang="vi-VN" sz="6144" dirty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tập</a:t>
            </a:r>
            <a:endParaRPr lang="en-US" altLang="vi-VN" sz="6144" dirty="0">
              <a:solidFill>
                <a:srgbClr val="FFFF66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570413" y="1638300"/>
            <a:ext cx="30511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8342313" y="3495675"/>
            <a:ext cx="30495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502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136</a:t>
            </a:r>
          </a:p>
        </p:txBody>
      </p:sp>
    </p:spTree>
    <p:extLst>
      <p:ext uri="{BB962C8B-B14F-4D97-AF65-F5344CB8AC3E}">
        <p14:creationId xmlns:p14="http://schemas.microsoft.com/office/powerpoint/2010/main" val="61034442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033" y="1656250"/>
            <a:ext cx="21236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giải</a:t>
            </a:r>
            <a:endParaRPr lang="en-US" altLang="en-US" sz="4000" b="1" dirty="0">
              <a:solidFill>
                <a:srgbClr val="00B05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30" y="2508219"/>
            <a:ext cx="93197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dài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dài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368" y="3632015"/>
            <a:ext cx="11803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(m)</a:t>
            </a:r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001" y="4924492"/>
            <a:ext cx="21236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Đáp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705687" y="4818373"/>
                <a:ext cx="1848971" cy="814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87" y="4818373"/>
                <a:ext cx="1848971" cy="814005"/>
              </a:xfrm>
              <a:prstGeom prst="rect">
                <a:avLst/>
              </a:prstGeom>
              <a:blipFill>
                <a:blip r:embed="rId2"/>
                <a:stretch>
                  <a:fillRect b="-231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691192" y="3308850"/>
                <a:ext cx="2476978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92" y="3308850"/>
                <a:ext cx="2476978" cy="129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582033" y="3571467"/>
                <a:ext cx="132605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3571467"/>
                <a:ext cx="132605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-42843" y="-41798"/>
                <a:ext cx="12234843" cy="1713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4.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</a:p>
              <a:p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843" y="-41798"/>
                <a:ext cx="12234843" cy="1713226"/>
              </a:xfrm>
              <a:prstGeom prst="rect">
                <a:avLst/>
              </a:prstGeom>
              <a:blipFill>
                <a:blip r:embed="rId5"/>
                <a:stretch>
                  <a:fillRect l="-1545" b="-1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383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  <p:bldP spid="34" grpId="0"/>
      <p:bldP spid="35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057582-29C8-4D74-9F4C-EEA0A7F43A01}"/>
              </a:ext>
            </a:extLst>
          </p:cNvPr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DẶN DÒ</a:t>
            </a:r>
            <a:endParaRPr lang="en-US" sz="9600" b="1" dirty="0">
              <a:solidFill>
                <a:srgbClr val="59503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70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E544C6E1-E503-460D-B842-B1767BABC942}"/>
              </a:ext>
            </a:extLst>
          </p:cNvPr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0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C5985F-3DF1-4084-8414-6954D0DF7130}"/>
              </a:ext>
            </a:extLst>
          </p:cNvPr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61446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>
            <a:extLst>
              <a:ext uri="{FF2B5EF4-FFF2-40B4-BE49-F238E27FC236}">
                <a16:creationId xmlns:a16="http://schemas.microsoft.com/office/drawing/2014/main" xmlns="" id="{9FCE4C8E-2D0C-450E-8557-34208C607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43449"/>
            <a:ext cx="12192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xmlns="" id="{9FCE4C8E-2D0C-450E-8557-34208C607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62" y="789780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337894" y="3944321"/>
                <a:ext cx="4140641" cy="1653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894" y="3944321"/>
                <a:ext cx="4140641" cy="16535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52586" y="1400356"/>
            <a:ext cx="9168862" cy="1292662"/>
            <a:chOff x="491687" y="5120694"/>
            <a:chExt cx="9168862" cy="1292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491687" y="5120694"/>
                  <a:ext cx="8693877" cy="12926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Phân </a:t>
                  </a:r>
                  <a:r>
                    <a:rPr lang="en-US" sz="4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đảo</a:t>
                  </a:r>
                  <a:r>
                    <a:rPr lang="en-US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ngược</a:t>
                  </a:r>
                  <a:r>
                    <a:rPr lang="en-US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là:</a:t>
                  </a:r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687" y="5120694"/>
                  <a:ext cx="8693877" cy="1292662"/>
                </a:xfrm>
                <a:prstGeom prst="rect">
                  <a:avLst/>
                </a:prstGeom>
                <a:blipFill>
                  <a:blip r:embed="rId3"/>
                  <a:stretch>
                    <a:fillRect l="-2805" b="-518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8710576" y="5120694"/>
                  <a:ext cx="949973" cy="12926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0576" y="5120694"/>
                  <a:ext cx="949973" cy="129266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ctangle 5"/>
          <p:cNvSpPr/>
          <p:nvPr/>
        </p:nvSpPr>
        <p:spPr>
          <a:xfrm>
            <a:off x="1884218" y="3944321"/>
            <a:ext cx="872836" cy="176998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xmlns="" id="{9FCE4C8E-2D0C-450E-8557-34208C607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053" y="780435"/>
            <a:ext cx="35467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altLang="en-US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505721" y="3932965"/>
                <a:ext cx="1185501" cy="1653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721" y="3932965"/>
                <a:ext cx="1185501" cy="16535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196246" y="2672338"/>
            <a:ext cx="2938102" cy="1192327"/>
            <a:chOff x="2196246" y="2672338"/>
            <a:chExt cx="2938102" cy="1192327"/>
          </a:xfrm>
        </p:grpSpPr>
        <p:sp>
          <p:nvSpPr>
            <p:cNvPr id="17" name="Curved Down Arrow 16"/>
            <p:cNvSpPr/>
            <p:nvPr/>
          </p:nvSpPr>
          <p:spPr>
            <a:xfrm>
              <a:off x="2196246" y="3303594"/>
              <a:ext cx="2902226" cy="561071"/>
            </a:xfrm>
            <a:prstGeom prst="curvedDownArrow">
              <a:avLst>
                <a:gd name="adj1" fmla="val 25000"/>
                <a:gd name="adj2" fmla="val 67424"/>
                <a:gd name="adj3" fmla="val 4228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20" name="Text Box 8">
              <a:extLst>
                <a:ext uri="{FF2B5EF4-FFF2-40B4-BE49-F238E27FC236}">
                  <a16:creationId xmlns:a16="http://schemas.microsoft.com/office/drawing/2014/main" xmlns="" id="{9FCE4C8E-2D0C-450E-8557-34208C607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0636" y="2672338"/>
              <a:ext cx="281371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alt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endParaRPr lang="vi-VN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432108" y="4367650"/>
                <a:ext cx="118550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08" y="4367650"/>
                <a:ext cx="1185501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8">
            <a:extLst>
              <a:ext uri="{FF2B5EF4-FFF2-40B4-BE49-F238E27FC236}">
                <a16:creationId xmlns:a16="http://schemas.microsoft.com/office/drawing/2014/main" xmlns="" id="{9FCE4C8E-2D0C-450E-8557-34208C607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6506" y="790917"/>
            <a:ext cx="5580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xmlns="" id="{9FCE4C8E-2D0C-450E-8557-34208C607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415" y="782314"/>
            <a:ext cx="1262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vi-VN" altLang="en-US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91074" y="3944321"/>
            <a:ext cx="780294" cy="176998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183255" y="3932965"/>
                <a:ext cx="868707" cy="1653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255" y="3932965"/>
                <a:ext cx="868707" cy="16535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649223" y="5738609"/>
            <a:ext cx="3222632" cy="1087897"/>
            <a:chOff x="3649223" y="5738609"/>
            <a:chExt cx="3222632" cy="1087897"/>
          </a:xfrm>
        </p:grpSpPr>
        <p:sp>
          <p:nvSpPr>
            <p:cNvPr id="26" name="Curved Up Arrow 25"/>
            <p:cNvSpPr/>
            <p:nvPr/>
          </p:nvSpPr>
          <p:spPr>
            <a:xfrm>
              <a:off x="3649223" y="5738609"/>
              <a:ext cx="3222632" cy="565269"/>
            </a:xfrm>
            <a:prstGeom prst="curvedUpArrow">
              <a:avLst>
                <a:gd name="adj1" fmla="val 25000"/>
                <a:gd name="adj2" fmla="val 95209"/>
                <a:gd name="adj3" fmla="val 4287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27" name="Text Box 8">
              <a:extLst>
                <a:ext uri="{FF2B5EF4-FFF2-40B4-BE49-F238E27FC236}">
                  <a16:creationId xmlns:a16="http://schemas.microsoft.com/office/drawing/2014/main" xmlns="" id="{9FCE4C8E-2D0C-450E-8557-34208C607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1875" y="6180175"/>
              <a:ext cx="281371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alt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endParaRPr lang="vi-VN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871855" y="3949772"/>
                <a:ext cx="1854005" cy="1648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855" y="3949772"/>
                <a:ext cx="1854005" cy="16481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59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9" grpId="0"/>
      <p:bldP spid="21" grpId="0"/>
      <p:bldP spid="22" grpId="0"/>
      <p:bldP spid="23" grpId="0"/>
      <p:bldP spid="24" grpId="0" animBg="1"/>
      <p:bldP spid="25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189" y="457201"/>
            <a:ext cx="1896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550996" y="1581584"/>
                <a:ext cx="2789880" cy="1305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996" y="1581584"/>
                <a:ext cx="2789880" cy="1305294"/>
              </a:xfrm>
              <a:prstGeom prst="rect">
                <a:avLst/>
              </a:prstGeom>
              <a:blipFill>
                <a:blip r:embed="rId2"/>
                <a:stretch>
                  <a:fillRect l="-65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741713" y="3896562"/>
                <a:ext cx="2809009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713" y="3896562"/>
                <a:ext cx="2809009" cy="1292598"/>
              </a:xfrm>
              <a:prstGeom prst="rect">
                <a:avLst/>
              </a:prstGeom>
              <a:blipFill>
                <a:blip r:embed="rId3"/>
                <a:stretch>
                  <a:fillRect l="-67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922421" y="1585496"/>
                <a:ext cx="1340389" cy="128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421" y="1585496"/>
                <a:ext cx="1340389" cy="12893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989139" y="1583540"/>
                <a:ext cx="868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139" y="1583540"/>
                <a:ext cx="868707" cy="1288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440811" y="1581584"/>
                <a:ext cx="2395547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811" y="1581584"/>
                <a:ext cx="2395547" cy="12926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100422" y="3900410"/>
                <a:ext cx="1340389" cy="128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422" y="3900410"/>
                <a:ext cx="1340389" cy="12893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167140" y="3898454"/>
                <a:ext cx="868707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140" y="3898454"/>
                <a:ext cx="868707" cy="13050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618812" y="3896498"/>
                <a:ext cx="2077046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812" y="3896498"/>
                <a:ext cx="2077046" cy="12926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67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26C665-1E67-454E-803E-62DF601AAEA1}"/>
              </a:ext>
            </a:extLst>
          </p:cNvPr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  <p:extLst>
      <p:ext uri="{BB962C8B-B14F-4D97-AF65-F5344CB8AC3E}">
        <p14:creationId xmlns:p14="http://schemas.microsoft.com/office/powerpoint/2010/main" val="27271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96010" y="680007"/>
                <a:ext cx="2789880" cy="1305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0" y="680007"/>
                <a:ext cx="2789880" cy="1305294"/>
              </a:xfrm>
              <a:prstGeom prst="rect">
                <a:avLst/>
              </a:prstGeom>
              <a:blipFill>
                <a:blip r:embed="rId2"/>
                <a:stretch>
                  <a:fillRect l="-67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048000" y="2780713"/>
                <a:ext cx="2533260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780713"/>
                <a:ext cx="2533260" cy="129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467435" y="683919"/>
                <a:ext cx="1340389" cy="128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435" y="683919"/>
                <a:ext cx="1340389" cy="12893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534153" y="681963"/>
                <a:ext cx="868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153" y="681963"/>
                <a:ext cx="868707" cy="1288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985825" y="680007"/>
                <a:ext cx="2055281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825" y="680007"/>
                <a:ext cx="2055281" cy="12926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268993" y="2786581"/>
                <a:ext cx="1340389" cy="128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993" y="2786581"/>
                <a:ext cx="1340389" cy="12893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229523" y="2784625"/>
                <a:ext cx="974895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523" y="2784625"/>
                <a:ext cx="974895" cy="12926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885917" y="2782669"/>
                <a:ext cx="2077046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917" y="2782669"/>
                <a:ext cx="2077046" cy="12926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585718" y="4752956"/>
                <a:ext cx="2193424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718" y="4752956"/>
                <a:ext cx="2193424" cy="12925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598614" y="4758824"/>
                <a:ext cx="1340389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614" y="4758824"/>
                <a:ext cx="1340389" cy="12929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665332" y="4756868"/>
                <a:ext cx="868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332" y="4756868"/>
                <a:ext cx="868707" cy="12886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117004" y="4754912"/>
                <a:ext cx="2395547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004" y="4754912"/>
                <a:ext cx="2395547" cy="12926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465137" y="677345"/>
                <a:ext cx="2055281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37" y="677345"/>
                <a:ext cx="2055281" cy="12926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203655" y="2782669"/>
                <a:ext cx="2077046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655" y="2782669"/>
                <a:ext cx="2077046" cy="129266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492778" y="4752956"/>
                <a:ext cx="2395547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778" y="4752956"/>
                <a:ext cx="2395547" cy="129266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876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31" grpId="0"/>
      <p:bldP spid="32" grpId="0"/>
      <p:bldP spid="33" grpId="0"/>
      <p:bldP spid="36" grpId="0"/>
      <p:bldP spid="37" grpId="0"/>
      <p:bldP spid="38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96010" y="680007"/>
                <a:ext cx="2789880" cy="1305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0" y="680007"/>
                <a:ext cx="2789880" cy="1305294"/>
              </a:xfrm>
              <a:prstGeom prst="rect">
                <a:avLst/>
              </a:prstGeom>
              <a:blipFill>
                <a:blip r:embed="rId2"/>
                <a:stretch>
                  <a:fillRect l="-67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268856" y="2627755"/>
                <a:ext cx="2533260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856" y="2627755"/>
                <a:ext cx="2533260" cy="129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467435" y="683919"/>
                <a:ext cx="1340389" cy="128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435" y="683919"/>
                <a:ext cx="1340389" cy="12893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534153" y="681963"/>
                <a:ext cx="868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153" y="681963"/>
                <a:ext cx="868707" cy="1288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985825" y="680007"/>
                <a:ext cx="2055281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825" y="680007"/>
                <a:ext cx="2055281" cy="12925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194355" y="2643614"/>
                <a:ext cx="1340389" cy="128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355" y="2643614"/>
                <a:ext cx="1340389" cy="12893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313395" y="2639702"/>
                <a:ext cx="974895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95" y="2639702"/>
                <a:ext cx="974895" cy="12926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728149" y="2639702"/>
                <a:ext cx="2077046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149" y="2639702"/>
                <a:ext cx="2077046" cy="12926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260764" y="4752956"/>
                <a:ext cx="2518378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764" y="4752956"/>
                <a:ext cx="2518378" cy="12926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485173" y="4750294"/>
                <a:ext cx="1340389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173" y="4750294"/>
                <a:ext cx="1340389" cy="12929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558146" y="4756868"/>
                <a:ext cx="975894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146" y="4756868"/>
                <a:ext cx="975894" cy="12886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194355" y="4756868"/>
                <a:ext cx="2395547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355" y="4756868"/>
                <a:ext cx="2395547" cy="12926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083252" y="673819"/>
                <a:ext cx="2055281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252" y="673819"/>
                <a:ext cx="2055281" cy="12926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921192" y="2639702"/>
                <a:ext cx="2077046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192" y="2639702"/>
                <a:ext cx="2077046" cy="129266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609568" y="4935088"/>
                <a:ext cx="239554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b="1" i="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4400" b="1" i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568" y="4935088"/>
                <a:ext cx="2395547" cy="923330"/>
              </a:xfrm>
              <a:prstGeom prst="rect">
                <a:avLst/>
              </a:prstGeom>
              <a:blipFill>
                <a:blip r:embed="rId16"/>
                <a:stretch>
                  <a:fillRect t="-1987" b="-264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419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31" grpId="0"/>
      <p:bldP spid="32" grpId="0"/>
      <p:bldP spid="33" grpId="0"/>
      <p:bldP spid="36" grpId="0"/>
      <p:bldP spid="37" grpId="0"/>
      <p:bldP spid="38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F1C30C-D811-48A5-88DE-EB717D8EFC3B}"/>
              </a:ext>
            </a:extLst>
          </p:cNvPr>
          <p:cNvSpPr txBox="1"/>
          <p:nvPr/>
        </p:nvSpPr>
        <p:spPr>
          <a:xfrm>
            <a:off x="0" y="-35526"/>
            <a:ext cx="274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90132" y="703202"/>
                <a:ext cx="3007888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32" y="703202"/>
                <a:ext cx="3007888" cy="1292598"/>
              </a:xfrm>
              <a:prstGeom prst="rect">
                <a:avLst/>
              </a:prstGeom>
              <a:blipFill>
                <a:blip r:embed="rId2"/>
                <a:stretch>
                  <a:fillRect l="-60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174978" y="703202"/>
                <a:ext cx="919596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978" y="703202"/>
                <a:ext cx="919596" cy="12929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868406" y="2321196"/>
                <a:ext cx="162961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406" y="2321196"/>
                <a:ext cx="1629614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271960" y="2136402"/>
                <a:ext cx="1549422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960" y="2136402"/>
                <a:ext cx="1549422" cy="1292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868406" y="3798588"/>
                <a:ext cx="162961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406" y="3798588"/>
                <a:ext cx="1629614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271960" y="3613794"/>
                <a:ext cx="1022949" cy="1287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960" y="3613794"/>
                <a:ext cx="1022949" cy="12872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239768" y="703202"/>
                <a:ext cx="3007888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768" y="703202"/>
                <a:ext cx="3007888" cy="1292598"/>
              </a:xfrm>
              <a:prstGeom prst="rect">
                <a:avLst/>
              </a:prstGeom>
              <a:blipFill>
                <a:blip r:embed="rId8"/>
                <a:stretch>
                  <a:fillRect l="-62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787858" y="703202"/>
                <a:ext cx="919596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858" y="703202"/>
                <a:ext cx="919596" cy="12929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384304" y="2321196"/>
                <a:ext cx="162961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304" y="2321196"/>
                <a:ext cx="1629614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787858" y="2136402"/>
                <a:ext cx="1549422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858" y="2136402"/>
                <a:ext cx="1549422" cy="12925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412013" y="3798588"/>
                <a:ext cx="162961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13" y="3798588"/>
                <a:ext cx="1629614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815567" y="3613794"/>
                <a:ext cx="1022949" cy="1301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567" y="3613794"/>
                <a:ext cx="1022949" cy="13010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317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  <p:bldP spid="24" grpId="0"/>
      <p:bldP spid="29" grpId="0"/>
      <p:bldP spid="30" grpId="0"/>
      <p:bldP spid="34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-64050" y="707050"/>
                <a:ext cx="2789880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050" y="707050"/>
                <a:ext cx="2789880" cy="1292598"/>
              </a:xfrm>
              <a:prstGeom prst="rect">
                <a:avLst/>
              </a:prstGeom>
              <a:blipFill>
                <a:blip r:embed="rId2"/>
                <a:stretch>
                  <a:fillRect l="-65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583444" y="686490"/>
                <a:ext cx="2199410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444" y="686490"/>
                <a:ext cx="2199410" cy="129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5805055" y="948100"/>
            <a:ext cx="4987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462095" y="707050"/>
                <a:ext cx="1342960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95" y="707050"/>
                <a:ext cx="1342960" cy="1292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161586" y="2744569"/>
                <a:ext cx="2789880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586" y="2744569"/>
                <a:ext cx="2789880" cy="1292598"/>
              </a:xfrm>
              <a:prstGeom prst="rect">
                <a:avLst/>
              </a:prstGeom>
              <a:blipFill>
                <a:blip r:embed="rId5"/>
                <a:stretch>
                  <a:fillRect l="-67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809080" y="2724009"/>
                <a:ext cx="2199410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080" y="2724009"/>
                <a:ext cx="2199410" cy="12926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10127673" y="3006147"/>
            <a:ext cx="4987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687731" y="2744569"/>
                <a:ext cx="1689324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731" y="2744569"/>
                <a:ext cx="1689324" cy="12926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814601" y="4823144"/>
                <a:ext cx="2789880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601" y="4823144"/>
                <a:ext cx="2789880" cy="1292598"/>
              </a:xfrm>
              <a:prstGeom prst="rect">
                <a:avLst/>
              </a:prstGeom>
              <a:blipFill>
                <a:blip r:embed="rId8"/>
                <a:stretch>
                  <a:fillRect l="-67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462095" y="4802584"/>
                <a:ext cx="2199410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95" y="4802584"/>
                <a:ext cx="2199410" cy="12926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7531306" y="5064194"/>
            <a:ext cx="4987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340746" y="4823144"/>
                <a:ext cx="1342960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746" y="4823144"/>
                <a:ext cx="1342960" cy="12926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600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635</Words>
  <Application>Microsoft Office PowerPoint</Application>
  <PresentationFormat>Custom</PresentationFormat>
  <Paragraphs>100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8</cp:revision>
  <dcterms:created xsi:type="dcterms:W3CDTF">2022-03-13T02:45:37Z</dcterms:created>
  <dcterms:modified xsi:type="dcterms:W3CDTF">2023-03-16T02:09:28Z</dcterms:modified>
</cp:coreProperties>
</file>